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AB1B5-3D43-2BA4-40F7-ABDBE05DE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3C5F36A-BA85-E5F7-4FFF-AC2ED2864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1B2515-CC68-7BBB-2011-7B0387E51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F736B6-C1E7-0192-3122-B0E08CB26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1FC4D3-E718-F8EE-B8CD-B0C892D36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216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F0BDEE-7B64-426A-A3EF-6C46CAFE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FEE57AC-8362-76E6-A0A1-00682B67C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AE365B-2B9C-2C0D-54F2-D54E3DD70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69F284-5474-1BD9-D15E-85CBD05A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00B161-2761-A1BD-761F-2FD299DFE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81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308169D-DD37-AB71-355A-DAB4AE7206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C39D99-5E36-6FD2-6E1C-629A43F05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9C3D38-E8AB-45F4-6E73-88D65E79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92F93A-F98C-1EB1-6C36-D2FF8305B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AF40D0-3F1E-4285-040A-469137AD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12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FCCA33-9555-3365-AD94-C40A8E66F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5D0DAD-55FA-7B12-E35B-AC765C7CD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207923-FF91-5242-43C4-8DFB68A29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CD9BD2-C5E9-E751-BDDD-602324B21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752AB5-5627-49C7-77F4-0376BFCB6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840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BDF678-4809-4F1A-D5D8-4378191EC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9FF533-F7C4-DBB9-185E-A3A5F1D29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EB0766-210C-78BC-C58D-2E9D80474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417DFE-2FDD-8757-296C-8ECB4132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5A53D1-5FA2-2A5E-D239-D633ACBFF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02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742EA5-0598-E1ED-8994-040F704C5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917940-8EE7-C839-5CB1-D13CE300E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13EF4CE-B92F-756C-550C-6F785AC36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6E077C-1399-4F4A-7063-C3D841083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28214B-B7B7-5D5B-60D3-DB2FD1EE5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9F9CF5-B140-6EF3-211B-F01012207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8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FB9CA-9413-2054-2EF2-7FFDE2082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0DAF8D-D7E7-BE1D-5D06-95E56151B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5DA4B13-CDA8-17E0-6804-943EA0080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F05D742-D58C-3B80-835D-252E53543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17D341A-C119-CBCF-D998-3055F8C470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B76A09F-528C-3C75-7AE7-C00040405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356E885-0A04-2A5E-DB1E-0FAB7D7A4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063F851-EFD7-CF6C-C99A-5570B061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65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09AA77-6063-AC23-0301-80A49DC18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6005F61-E604-33E9-6C96-C704F09BE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EE0FA38-500E-D03A-0AD0-4BB3D08B0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5F79C7-06BA-982F-8473-B87B82EF3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33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60D6505-B46F-DF9F-D26E-72254E4AD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FFD656D-CC44-C704-A386-71FA78CEB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EB4031D-5F4B-AB10-3D0D-4AD59EE5B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06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ED92F1-ED3F-AB77-78A4-2581DA1AD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923454-DA09-EAAA-8EE0-59BC4D637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02C3291-D0C3-F67F-DBFE-1AA4CCA71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512F59-E8DF-3F1C-34D8-B8F9431CE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E8BB77-C74B-A217-61C3-314CE80F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DBE3EE-43FC-5180-94F5-ED865C24F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03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BAA23-120B-B189-D801-17B965424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72CAD87-1CE8-94A9-B265-7272494DC4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2A5937-3AFB-14C4-14B3-94238C88F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A7EF78-B346-522F-0864-686E4D080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9C0549-A6E4-BC90-A1E5-F5EDF7090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B599F7-CE2D-B5EF-22C0-97CD2904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09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721BDA-D6F8-EE73-E039-206D7770A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7260DB-6DAA-CDBF-AFF3-CE46DE9FC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33247E-5457-6F36-B7F0-E29F8072E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3D502A-7FFD-4EDF-8641-B503EA295FBC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0F9982-F876-C0A6-9D07-FA4C8AF2F1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819160-C98D-4A96-7710-CE5186AB3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18E234-45C7-4E7F-A824-21F444947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72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30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4">
            <a:extLst>
              <a:ext uri="{FF2B5EF4-FFF2-40B4-BE49-F238E27FC236}">
                <a16:creationId xmlns:a16="http://schemas.microsoft.com/office/drawing/2014/main" id="{6D200B01-F8CA-82F6-5676-A863C20473D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r="25"/>
          <a:stretch>
            <a:fillRect/>
          </a:stretch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9A41BA-E7CD-C18F-FB86-CEC1FC1211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r>
              <a:rPr lang="ru-RU" sz="6600">
                <a:solidFill>
                  <a:schemeClr val="bg1"/>
                </a:solidFill>
              </a:rPr>
              <a:t>Достижения сборной России по рафтингу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F99002-F32B-E6A3-2FD6-CD3DDD341E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r>
              <a:rPr lang="ru-RU">
                <a:solidFill>
                  <a:schemeClr val="bg1"/>
                </a:solidFill>
              </a:rPr>
              <a:t>Медальный зачет с 2025 года</a:t>
            </a:r>
          </a:p>
        </p:txBody>
      </p:sp>
      <p:sp>
        <p:nvSpPr>
          <p:cNvPr id="60" name="sketchy line">
            <a:extLst>
              <a:ext uri="{FF2B5EF4-FFF2-40B4-BE49-F238E27FC236}">
                <a16:creationId xmlns:a16="http://schemas.microsoft.com/office/drawing/2014/main" id="{DEF0EFD6-A3C2-4C94-A80A-BA9709D99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sketchy box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sX0" fmla="*/ 0 w 10515600"/>
              <a:gd name="csY0" fmla="*/ 0 h 5416094"/>
              <a:gd name="csX1" fmla="*/ 552069 w 10515600"/>
              <a:gd name="csY1" fmla="*/ 0 h 5416094"/>
              <a:gd name="csX2" fmla="*/ 893826 w 10515600"/>
              <a:gd name="csY2" fmla="*/ 0 h 5416094"/>
              <a:gd name="csX3" fmla="*/ 1761363 w 10515600"/>
              <a:gd name="csY3" fmla="*/ 0 h 5416094"/>
              <a:gd name="csX4" fmla="*/ 2313432 w 10515600"/>
              <a:gd name="csY4" fmla="*/ 0 h 5416094"/>
              <a:gd name="csX5" fmla="*/ 2865501 w 10515600"/>
              <a:gd name="csY5" fmla="*/ 0 h 5416094"/>
              <a:gd name="csX6" fmla="*/ 3733038 w 10515600"/>
              <a:gd name="csY6" fmla="*/ 0 h 5416094"/>
              <a:gd name="csX7" fmla="*/ 4179951 w 10515600"/>
              <a:gd name="csY7" fmla="*/ 0 h 5416094"/>
              <a:gd name="csX8" fmla="*/ 5047488 w 10515600"/>
              <a:gd name="csY8" fmla="*/ 0 h 5416094"/>
              <a:gd name="csX9" fmla="*/ 5915025 w 10515600"/>
              <a:gd name="csY9" fmla="*/ 0 h 5416094"/>
              <a:gd name="csX10" fmla="*/ 6572250 w 10515600"/>
              <a:gd name="csY10" fmla="*/ 0 h 5416094"/>
              <a:gd name="csX11" fmla="*/ 7439787 w 10515600"/>
              <a:gd name="csY11" fmla="*/ 0 h 5416094"/>
              <a:gd name="csX12" fmla="*/ 7991856 w 10515600"/>
              <a:gd name="csY12" fmla="*/ 0 h 5416094"/>
              <a:gd name="csX13" fmla="*/ 8543925 w 10515600"/>
              <a:gd name="csY13" fmla="*/ 0 h 5416094"/>
              <a:gd name="csX14" fmla="*/ 9306306 w 10515600"/>
              <a:gd name="csY14" fmla="*/ 0 h 5416094"/>
              <a:gd name="csX15" fmla="*/ 9858375 w 10515600"/>
              <a:gd name="csY15" fmla="*/ 0 h 5416094"/>
              <a:gd name="csX16" fmla="*/ 10515600 w 10515600"/>
              <a:gd name="csY16" fmla="*/ 0 h 5416094"/>
              <a:gd name="csX17" fmla="*/ 10515600 w 10515600"/>
              <a:gd name="csY17" fmla="*/ 785334 h 5416094"/>
              <a:gd name="csX18" fmla="*/ 10515600 w 10515600"/>
              <a:gd name="csY18" fmla="*/ 1516506 h 5416094"/>
              <a:gd name="csX19" fmla="*/ 10515600 w 10515600"/>
              <a:gd name="csY19" fmla="*/ 2247679 h 5416094"/>
              <a:gd name="csX20" fmla="*/ 10515600 w 10515600"/>
              <a:gd name="csY20" fmla="*/ 2762208 h 5416094"/>
              <a:gd name="csX21" fmla="*/ 10515600 w 10515600"/>
              <a:gd name="csY21" fmla="*/ 3330898 h 5416094"/>
              <a:gd name="csX22" fmla="*/ 10515600 w 10515600"/>
              <a:gd name="csY22" fmla="*/ 4062071 h 5416094"/>
              <a:gd name="csX23" fmla="*/ 10515600 w 10515600"/>
              <a:gd name="csY23" fmla="*/ 4684921 h 5416094"/>
              <a:gd name="csX24" fmla="*/ 10515600 w 10515600"/>
              <a:gd name="csY24" fmla="*/ 5416094 h 5416094"/>
              <a:gd name="csX25" fmla="*/ 9753219 w 10515600"/>
              <a:gd name="csY25" fmla="*/ 5416094 h 5416094"/>
              <a:gd name="csX26" fmla="*/ 9411462 w 10515600"/>
              <a:gd name="csY26" fmla="*/ 5416094 h 5416094"/>
              <a:gd name="csX27" fmla="*/ 8754237 w 10515600"/>
              <a:gd name="csY27" fmla="*/ 5416094 h 5416094"/>
              <a:gd name="csX28" fmla="*/ 8307324 w 10515600"/>
              <a:gd name="csY28" fmla="*/ 5416094 h 5416094"/>
              <a:gd name="csX29" fmla="*/ 7544943 w 10515600"/>
              <a:gd name="csY29" fmla="*/ 5416094 h 5416094"/>
              <a:gd name="csX30" fmla="*/ 7098030 w 10515600"/>
              <a:gd name="csY30" fmla="*/ 5416094 h 5416094"/>
              <a:gd name="csX31" fmla="*/ 6335649 w 10515600"/>
              <a:gd name="csY31" fmla="*/ 5416094 h 5416094"/>
              <a:gd name="csX32" fmla="*/ 5993892 w 10515600"/>
              <a:gd name="csY32" fmla="*/ 5416094 h 5416094"/>
              <a:gd name="csX33" fmla="*/ 5231511 w 10515600"/>
              <a:gd name="csY33" fmla="*/ 5416094 h 5416094"/>
              <a:gd name="csX34" fmla="*/ 4784598 w 10515600"/>
              <a:gd name="csY34" fmla="*/ 5416094 h 5416094"/>
              <a:gd name="csX35" fmla="*/ 4442841 w 10515600"/>
              <a:gd name="csY35" fmla="*/ 5416094 h 5416094"/>
              <a:gd name="csX36" fmla="*/ 3995928 w 10515600"/>
              <a:gd name="csY36" fmla="*/ 5416094 h 5416094"/>
              <a:gd name="csX37" fmla="*/ 3233547 w 10515600"/>
              <a:gd name="csY37" fmla="*/ 5416094 h 5416094"/>
              <a:gd name="csX38" fmla="*/ 2786634 w 10515600"/>
              <a:gd name="csY38" fmla="*/ 5416094 h 5416094"/>
              <a:gd name="csX39" fmla="*/ 2444877 w 10515600"/>
              <a:gd name="csY39" fmla="*/ 5416094 h 5416094"/>
              <a:gd name="csX40" fmla="*/ 1997964 w 10515600"/>
              <a:gd name="csY40" fmla="*/ 5416094 h 5416094"/>
              <a:gd name="csX41" fmla="*/ 1445895 w 10515600"/>
              <a:gd name="csY41" fmla="*/ 5416094 h 5416094"/>
              <a:gd name="csX42" fmla="*/ 788670 w 10515600"/>
              <a:gd name="csY42" fmla="*/ 5416094 h 5416094"/>
              <a:gd name="csX43" fmla="*/ 0 w 10515600"/>
              <a:gd name="csY43" fmla="*/ 5416094 h 5416094"/>
              <a:gd name="csX44" fmla="*/ 0 w 10515600"/>
              <a:gd name="csY44" fmla="*/ 4630760 h 5416094"/>
              <a:gd name="csX45" fmla="*/ 0 w 10515600"/>
              <a:gd name="csY45" fmla="*/ 3953749 h 5416094"/>
              <a:gd name="csX46" fmla="*/ 0 w 10515600"/>
              <a:gd name="csY46" fmla="*/ 3276737 h 5416094"/>
              <a:gd name="csX47" fmla="*/ 0 w 10515600"/>
              <a:gd name="csY47" fmla="*/ 2599725 h 5416094"/>
              <a:gd name="csX48" fmla="*/ 0 w 10515600"/>
              <a:gd name="csY48" fmla="*/ 1922713 h 5416094"/>
              <a:gd name="csX49" fmla="*/ 0 w 10515600"/>
              <a:gd name="csY49" fmla="*/ 1299863 h 5416094"/>
              <a:gd name="csX50" fmla="*/ 0 w 10515600"/>
              <a:gd name="csY50" fmla="*/ 0 h 54160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47625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3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62CC1D-A31D-A9C9-1478-984386E22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1"/>
            <a:ext cx="4819120" cy="5806200"/>
          </a:xfrm>
        </p:spPr>
        <p:txBody>
          <a:bodyPr anchor="ctr">
            <a:normAutofit/>
          </a:bodyPr>
          <a:lstStyle/>
          <a:p>
            <a:pPr marL="0" indent="0" fontAlgn="base">
              <a:buNone/>
            </a:pP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команды: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«ГАГУ» (Горно-Алтайск, Республика Алтай)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Тренер: Андрей Ковязин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Состав: Роман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Шмальц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Константин Казаков, Иван Орехов, Артем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Кертеков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Александр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Акчин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«Балтийский Берег» (Санкт-Петербург)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Тренер: Алёна Горбунова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Состав: Денис Савченков, Александр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Волхонцев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Владимир Куцый, Вадим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Чехович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Антон Кузнецов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Ениссеюшка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(Красноярск)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Играющий тренер: Катерина Кожанова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Состав: Валентина Кожанова, Тамара Чугунова, Инна Зиновьева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«Балтийский Берег» (Санкт-Петербург)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Играющий тренер: Татьяна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Ломцова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Состав: Екатерина Земскова, Алена Земскова, Екатерина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Ломцова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Анастасия Подгорная</a:t>
            </a:r>
          </a:p>
          <a:p>
            <a:pPr marL="0" indent="0">
              <a:buNone/>
            </a:pPr>
            <a:endParaRPr lang="ru-RU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928EB0C-C7C6-79F5-CB57-69423D6C2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37" y="224172"/>
            <a:ext cx="4411631" cy="624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84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44D3268-91F3-F7FC-355D-4EB84B78C0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43" y="695165"/>
            <a:ext cx="5221625" cy="546767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CAB2B49-3C66-A55A-0A4E-95BBC2A4E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330200"/>
            <a:ext cx="5630331" cy="6324599"/>
          </a:xfrm>
        </p:spPr>
        <p:txBody>
          <a:bodyPr anchor="t">
            <a:normAutofit fontScale="62500" lnSpcReduction="20000"/>
          </a:bodyPr>
          <a:lstStyle/>
          <a:p>
            <a:pPr marL="0" indent="0">
              <a:buNone/>
            </a:pPr>
            <a:r>
              <a:rPr lang="ru-RU" sz="2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команды:</a:t>
            </a:r>
          </a:p>
          <a:p>
            <a:pPr fontAlgn="base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Юниоры до 24 лет (команда «Ермак-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Абатак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Красноярск):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Глебов Данила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Евтушенко Роман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Бодня Семён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Дементьев Андрей</a:t>
            </a:r>
          </a:p>
          <a:p>
            <a:pPr fontAlgn="base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Юниоры до 20 лет (команда «Спутник», Красноярск):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Шунькин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Кирилл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Шунькин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Владислав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Орлов Марк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Лубнин Владислав</a:t>
            </a:r>
          </a:p>
          <a:p>
            <a:pPr fontAlgn="base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Юниорки до 24 лет (команда «Штурм», Старый Оскол):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Акинина Анастасия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Архипова Анастасия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Капнина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Кира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Анищук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Ева</a:t>
            </a:r>
          </a:p>
          <a:p>
            <a:pPr fontAlgn="base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Юниорки до 20 лет (команда «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Бирюсинка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Красноярск):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Зиновьева Инна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Барнева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Елизавета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Сидоркина Мирослава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Зиминская Вероника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Брюшинина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Мария</a:t>
            </a:r>
          </a:p>
          <a:p>
            <a:pPr fontAlgn="base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Микст (до 24 лет):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RUS-1: Бодня Семён, Глебов Данила, Зиновьева Инна,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Барнева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Елизавета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RUS-2: Евтушенко Роман, Дементьев Андрей, Архипова Анастасия,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Анищук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Ева</a:t>
            </a:r>
          </a:p>
          <a:p>
            <a:pPr marL="0" indent="0" algn="ctr" fontAlgn="base">
              <a:buNone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Тренерский штаб сборной: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тренер — Кожанова Екатерина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Тренеры — Малахова Вера, Степанов Александр</a:t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 и логистика — Кожанова Валентина</a:t>
            </a:r>
          </a:p>
          <a:p>
            <a:pPr marL="0" indent="0">
              <a:buNone/>
            </a:pP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10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822178-41AC-B72D-1CD4-3A7C7BBA9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06E278-0A2E-A67D-307D-0F59061831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60ABE6-7F46-0139-8EEF-1BD784093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24DBB87-D04D-3F70-54D5-1FCF1705F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BB781914-B267-C86E-C221-2E25E5772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64B7E8EA-D805-E66D-940E-6846C0625F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C39F4CE9-8532-CC2C-22D1-EE1D102B0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A8994D-1193-B04F-9A41-364F4CF00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1"/>
            <a:ext cx="4819120" cy="5806200"/>
          </a:xfrm>
        </p:spPr>
        <p:txBody>
          <a:bodyPr anchor="ctr">
            <a:normAutofit/>
          </a:bodyPr>
          <a:lstStyle/>
          <a:p>
            <a:pPr marL="0" indent="0" fontAlgn="base">
              <a:buNone/>
            </a:pP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команды: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«ГАГУ», г. Горно-Алтайск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Играющий тренер: Андрей Ковязин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Состав: Кирилл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Талпа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Андрей Дегтярёв, Дмитрий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Акчин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Андрей Ковязин, Роман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Шмальц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«Балтийский берег», г. Санкт-Петербург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Тренер: Алёна Горбунова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Состав: Денис Савченков, Никита Кучеров, Антон Кузнецов, Пётр Ткачев.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Ениссеюшка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г. Красноярск / АЛВС / Старый Оскол. Играющий тренер: Катерина Кожанова. Состав: Тамара Чугунова, Вера Малахова, Елизавета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Барнева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Валентина Кожанова.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 AIN 1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Красноярск / г. Горно-Алтайск Состав: Тамара Чугунова, Катерина Кожанова, Кирилл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Талпа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Андрей Дегтярёв</a:t>
            </a:r>
          </a:p>
          <a:p>
            <a:pPr fontAlgn="base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 AIN 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Красноярск / г. Горно-Алтайск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Состав: Вера Малахова, Валентина Кожанова, Дмитрий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Акчин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Андрей Ковязин</a:t>
            </a:r>
          </a:p>
          <a:p>
            <a:pPr marL="0" indent="0">
              <a:buNone/>
            </a:pPr>
            <a:endParaRPr lang="ru-RU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620C3DC-B814-37A7-4C92-7365AB187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AD5A21D-8D3A-CB87-83AF-60B841CB2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30" y="388272"/>
            <a:ext cx="4674249" cy="5807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0322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444</Words>
  <Application>Microsoft Office PowerPoint</Application>
  <PresentationFormat>Широкоэкранный</PresentationFormat>
  <Paragraphs>20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Тема Office</vt:lpstr>
      <vt:lpstr>Достижения сборной России по рафтингу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Татьяна Голубева</dc:creator>
  <cp:lastModifiedBy>Татьяна Голубева</cp:lastModifiedBy>
  <cp:revision>7</cp:revision>
  <dcterms:created xsi:type="dcterms:W3CDTF">2026-06-12T14:46:16Z</dcterms:created>
  <dcterms:modified xsi:type="dcterms:W3CDTF">2026-06-23T08:07:25Z</dcterms:modified>
</cp:coreProperties>
</file>